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p:scale>
          <a:sx n="80" d="100"/>
          <a:sy n="80" d="100"/>
        </p:scale>
        <p:origin x="43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3/6/2014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3/6/2014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smtClean="0"/>
              <a:t>Cómo escribir en la web</a:t>
            </a:r>
            <a:endParaRPr lang="es-CO" dirty="0"/>
          </a:p>
        </p:txBody>
      </p:sp>
      <p:sp>
        <p:nvSpPr>
          <p:cNvPr id="3" name="Subtítulo 2"/>
          <p:cNvSpPr>
            <a:spLocks noGrp="1"/>
          </p:cNvSpPr>
          <p:nvPr>
            <p:ph type="subTitle" idx="1"/>
          </p:nvPr>
        </p:nvSpPr>
        <p:spPr/>
        <p:txBody>
          <a:bodyPr/>
          <a:lstStyle/>
          <a:p>
            <a:r>
              <a:rPr lang="es-CO" b="1" dirty="0" smtClean="0"/>
              <a:t>La vigencia de la pirámide invertida </a:t>
            </a:r>
          </a:p>
          <a:p>
            <a:r>
              <a:rPr lang="es-CO" sz="1400" i="1" dirty="0" smtClean="0"/>
              <a:t>Por: Felipe Paniagua Suárez</a:t>
            </a:r>
            <a:endParaRPr lang="es-CO" sz="1400" i="1" dirty="0"/>
          </a:p>
        </p:txBody>
      </p:sp>
    </p:spTree>
    <p:extLst>
      <p:ext uri="{BB962C8B-B14F-4D97-AF65-F5344CB8AC3E}">
        <p14:creationId xmlns:p14="http://schemas.microsoft.com/office/powerpoint/2010/main" val="85440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Nivel No. 1</a:t>
            </a:r>
            <a:endParaRPr lang="es-CO" dirty="0"/>
          </a:p>
        </p:txBody>
      </p:sp>
      <p:sp>
        <p:nvSpPr>
          <p:cNvPr id="3" name="Marcador de contenido 2"/>
          <p:cNvSpPr>
            <a:spLocks noGrp="1"/>
          </p:cNvSpPr>
          <p:nvPr>
            <p:ph idx="1"/>
          </p:nvPr>
        </p:nvSpPr>
        <p:spPr>
          <a:xfrm>
            <a:off x="677334" y="1208089"/>
            <a:ext cx="8596668" cy="3880773"/>
          </a:xfrm>
        </p:spPr>
        <p:txBody>
          <a:bodyPr/>
          <a:lstStyle/>
          <a:p>
            <a:pPr algn="just"/>
            <a:r>
              <a:rPr lang="es-CO" dirty="0" smtClean="0"/>
              <a:t>Requiere un ejercicio básico de jerarquización de parte del autor/editor. Conserva los rasgos característicos del periodismo impreso, al distribuir toda la información en una misma pagina web o pantallazo. Sugiere lectura lineal. </a:t>
            </a:r>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05" y="2264456"/>
            <a:ext cx="4654695" cy="4289143"/>
          </a:xfrm>
          <a:prstGeom prst="rect">
            <a:avLst/>
          </a:prstGeom>
        </p:spPr>
      </p:pic>
      <p:sp>
        <p:nvSpPr>
          <p:cNvPr id="6" name="Rectángulo 5"/>
          <p:cNvSpPr/>
          <p:nvPr/>
        </p:nvSpPr>
        <p:spPr>
          <a:xfrm>
            <a:off x="5633481" y="2859097"/>
            <a:ext cx="3714750" cy="28282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128" y="3216731"/>
            <a:ext cx="3049456" cy="2171376"/>
          </a:xfrm>
          <a:prstGeom prst="rect">
            <a:avLst/>
          </a:prstGeom>
        </p:spPr>
      </p:pic>
    </p:spTree>
    <p:extLst>
      <p:ext uri="{BB962C8B-B14F-4D97-AF65-F5344CB8AC3E}">
        <p14:creationId xmlns:p14="http://schemas.microsoft.com/office/powerpoint/2010/main" val="60912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90499"/>
            <a:ext cx="3197052" cy="6411441"/>
          </a:xfrm>
          <a:prstGeom prst="rect">
            <a:avLst/>
          </a:prstGeom>
          <a:noFill/>
        </p:spPr>
      </p:pic>
      <p:sp>
        <p:nvSpPr>
          <p:cNvPr id="2" name="Título 1"/>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dirty="0" smtClean="0"/>
              <a:t>Nivel No. 2</a:t>
            </a:r>
            <a:endParaRPr lang="es-CO" dirty="0"/>
          </a:p>
        </p:txBody>
      </p:sp>
      <p:sp>
        <p:nvSpPr>
          <p:cNvPr id="3" name="Marcador de contenido 2"/>
          <p:cNvSpPr txBox="1">
            <a:spLocks/>
          </p:cNvSpPr>
          <p:nvPr/>
        </p:nvSpPr>
        <p:spPr>
          <a:xfrm>
            <a:off x="677334" y="1208089"/>
            <a:ext cx="4866216" cy="2182811"/>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CO" dirty="0" smtClean="0"/>
              <a:t>Además del ejercicio de jerarquización requiere que el autor/editor haga una clasificación de los contenidos (taxonomía) al igual que en el nivel No. 1 toda la información está publicada en la misma pagina web pero dividida en bloques temáticos.</a:t>
            </a:r>
            <a:endParaRPr lang="es-CO" dirty="0"/>
          </a:p>
        </p:txBody>
      </p:sp>
      <p:sp>
        <p:nvSpPr>
          <p:cNvPr id="5" name="Rectángulo 4"/>
          <p:cNvSpPr/>
          <p:nvPr/>
        </p:nvSpPr>
        <p:spPr>
          <a:xfrm>
            <a:off x="1363134" y="3619500"/>
            <a:ext cx="3714750" cy="28282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781" y="3977134"/>
            <a:ext cx="3049456" cy="2171376"/>
          </a:xfrm>
          <a:prstGeom prst="rect">
            <a:avLst/>
          </a:prstGeom>
        </p:spPr>
      </p:pic>
      <p:sp>
        <p:nvSpPr>
          <p:cNvPr id="8" name="Elipse 7"/>
          <p:cNvSpPr/>
          <p:nvPr/>
        </p:nvSpPr>
        <p:spPr>
          <a:xfrm>
            <a:off x="5715000" y="5200299"/>
            <a:ext cx="820436" cy="16268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5781" y="3950540"/>
            <a:ext cx="3081868" cy="2189924"/>
          </a:xfrm>
          <a:prstGeom prst="rect">
            <a:avLst/>
          </a:prstGeom>
        </p:spPr>
      </p:pic>
    </p:spTree>
    <p:extLst>
      <p:ext uri="{BB962C8B-B14F-4D97-AF65-F5344CB8AC3E}">
        <p14:creationId xmlns:p14="http://schemas.microsoft.com/office/powerpoint/2010/main" val="3573962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657" y="2517568"/>
            <a:ext cx="7123178" cy="3996670"/>
          </a:xfrm>
          <a:prstGeom prst="rect">
            <a:avLst/>
          </a:prstGeom>
        </p:spPr>
      </p:pic>
      <p:sp>
        <p:nvSpPr>
          <p:cNvPr id="2" name="Título 1"/>
          <p:cNvSpPr txBox="1">
            <a:spLocks/>
          </p:cNvSpPr>
          <p:nvPr/>
        </p:nvSpPr>
        <p:spPr>
          <a:xfrm>
            <a:off x="677334" y="19396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dirty="0" smtClean="0"/>
              <a:t>Nivel No. </a:t>
            </a:r>
            <a:r>
              <a:rPr lang="es-CO" dirty="0"/>
              <a:t>3</a:t>
            </a:r>
          </a:p>
        </p:txBody>
      </p:sp>
      <p:sp>
        <p:nvSpPr>
          <p:cNvPr id="3" name="Marcador de contenido 2"/>
          <p:cNvSpPr txBox="1">
            <a:spLocks/>
          </p:cNvSpPr>
          <p:nvPr/>
        </p:nvSpPr>
        <p:spPr>
          <a:xfrm>
            <a:off x="677334" y="792449"/>
            <a:ext cx="8596668" cy="388077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CO" dirty="0" smtClean="0"/>
              <a:t>La idea de pirámides flotantes presupone la técnica de construcción de textos independientes bajo el modelo explicado en el nivel No. 1. Potenciar las ventajas que brinda la web para ubicar los contenidos temáticos en diferentes  páginas con la ayuda del hipertexto hace más evidente y palpable el concepto de lectura no lineal.  </a:t>
            </a:r>
            <a:endParaRPr lang="es-CO" dirty="0"/>
          </a:p>
        </p:txBody>
      </p:sp>
      <p:sp>
        <p:nvSpPr>
          <p:cNvPr id="5" name="Rectángulo 4"/>
          <p:cNvSpPr/>
          <p:nvPr/>
        </p:nvSpPr>
        <p:spPr>
          <a:xfrm>
            <a:off x="5692856" y="3239106"/>
            <a:ext cx="3714750" cy="28282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503" y="3596740"/>
            <a:ext cx="3049456" cy="2171376"/>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4253" y="3596740"/>
            <a:ext cx="2797862" cy="2171376"/>
          </a:xfrm>
          <a:prstGeom prst="rect">
            <a:avLst/>
          </a:prstGeom>
        </p:spPr>
      </p:pic>
    </p:spTree>
    <p:extLst>
      <p:ext uri="{BB962C8B-B14F-4D97-AF65-F5344CB8AC3E}">
        <p14:creationId xmlns:p14="http://schemas.microsoft.com/office/powerpoint/2010/main" val="2490793787"/>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28</TotalTime>
  <Words>163</Words>
  <Application>Microsoft Office PowerPoint</Application>
  <PresentationFormat>Panorámica</PresentationFormat>
  <Paragraphs>9</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Trebuchet MS</vt:lpstr>
      <vt:lpstr>Wingdings 3</vt:lpstr>
      <vt:lpstr>Faceta</vt:lpstr>
      <vt:lpstr>Cómo escribir en la web</vt:lpstr>
      <vt:lpstr>Nivel No. 1</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escribir en la web</dc:title>
  <dc:creator>9</dc:creator>
  <cp:lastModifiedBy>9</cp:lastModifiedBy>
  <cp:revision>4</cp:revision>
  <dcterms:created xsi:type="dcterms:W3CDTF">2014-03-06T20:58:07Z</dcterms:created>
  <dcterms:modified xsi:type="dcterms:W3CDTF">2014-03-06T21:26:13Z</dcterms:modified>
</cp:coreProperties>
</file>